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0" r:id="rId2"/>
    <p:sldMasterId id="2147483723" r:id="rId3"/>
  </p:sldMasterIdLst>
  <p:notesMasterIdLst>
    <p:notesMasterId r:id="rId6"/>
  </p:notesMasterIdLst>
  <p:handoutMasterIdLst>
    <p:handoutMasterId r:id="rId7"/>
  </p:handoutMasterIdLst>
  <p:sldIdLst>
    <p:sldId id="288" r:id="rId4"/>
    <p:sldId id="307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739"/>
    <a:srgbClr val="CC3333"/>
    <a:srgbClr val="00CC00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4" autoAdjust="0"/>
  </p:normalViewPr>
  <p:slideViewPr>
    <p:cSldViewPr snapToGrid="0">
      <p:cViewPr varScale="1">
        <p:scale>
          <a:sx n="89" d="100"/>
          <a:sy n="89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06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6E2048F-E5E9-4327-A6C7-97AAF8B21297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C44EE9-8A22-4B75-9D37-6D708069F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0021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2C6BBD-B867-450B-80A2-19F9771E1AC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0C5E62-7BEE-4681-8024-E84ACE57A0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09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652428" indent="-3818654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17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76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354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834475-9DD3-FA46-8A69-AF4D309CA903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928F7-4541-45C1-A684-56BA9CA5BCAA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99F7-56E0-4496-949D-1163E9488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34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F345B-E5C7-4751-914D-3AEF19C0E416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4F90-7727-4FE1-AC12-6157596E2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57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53CC6A9-5AFB-4564-9526-A52CE3DE3DAB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72A3B9E-CEC0-433A-A503-42A435712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8351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E0B8EDE5-0FF2-4B44-8ED6-87BCFA796373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A5D6611-656B-4635-BB9B-9B4F65603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5880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2D28A396-51DA-4EDC-A7B7-2110D87EEF95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1663A6CE-DE36-43E1-B596-172575AC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834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9D2DF92-A9FE-4160-BCE3-0806ADFEA346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001BFC7-D452-40EF-B3AC-3DE8303C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8773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0DB51BD7-15FD-42E5-BF59-BC6A7B4A4A82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A58E5DD-B1D2-4DBE-9006-5D2D4B6C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65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6B259DB2-FCEE-4560-823D-FAF7A70B1AEA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385E9071-7942-4CEB-A473-AB3BD8172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0255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172495F-9548-4762-8C5C-8528D81285D2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3079989-B03C-45AF-A4B7-449B274FF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896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C7C5973-6AC4-4921-B53F-1735CC765333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46A1E17-671C-4542-B9D0-A2B485B88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5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8408808-208B-420F-82A4-50B08C3F7638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82D3DF6E-B5A5-44FF-ADA4-95C44B05F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34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BD052-D283-4557-BBCD-AD6999202C5A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554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691DB8B-77A3-4391-960E-17474A239FBC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57A05EB1-4384-4A31-8DBA-157E5D8AC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7130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4816D1C9-09C0-4534-A2FE-4564B95E28C3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7DAED79F-E8C9-4D50-A2F9-254D3FA4C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4169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FCD12863-57C6-4840-855F-E0B2095CF65B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ECAE9C8-D431-4D9D-8268-12A6D34AE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788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DE5F236-6ABE-4B55-AAF7-FD2995664336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charset="0"/>
              </a:defRPr>
            </a:lvl1pPr>
          </a:lstStyle>
          <a:p>
            <a:pPr>
              <a:defRPr/>
            </a:pPr>
            <a:fld id="{9680EEE0-82A9-471B-91D2-FA5B77E0A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0519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AA77E0-29D9-4DE6-B620-BAB6BC4A6844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80169E-216E-485D-A28C-8E26B96AC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76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263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3906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94401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03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85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6E0FE-CCFD-47D9-8F65-50636136B2E8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1BCB-4B50-4D7F-9798-2C9208223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41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9800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8726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78353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430680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620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761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07442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5096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403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457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593E6-A9CB-41E5-B8AA-2721ECBEE732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948F-1402-459F-A350-B22275E6C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071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9698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0643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20700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0237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0369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7037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9510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9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E99AE-F55D-4843-BD4F-7381ED408FC0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2D34-8BF4-49A4-8D77-217BC5935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27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E6C7-85EB-4387-A21F-6FA23685696C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D0C3-8ED3-451F-8D5A-9AD6467E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316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DB712-5D75-4FC9-80DE-6CAC0A576B07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995DB-D0B9-445E-904F-4B658DC5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540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4EE-316D-41BE-8033-21EC69B62C34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D965-E5FB-45E6-AA9A-F0D0CDED6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353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BEF0-C97F-4B7E-AD45-6DB311FEEC6B}" type="datetime1">
              <a:rPr lang="en-US"/>
              <a:pPr>
                <a:defRPr/>
              </a:pPr>
              <a:t>3/18/2013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41557-6AA5-45B9-8B57-027B6C063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50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97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657" r:id="rId2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ChangeArrowheads="1"/>
          </p:cNvSpPr>
          <p:nvPr/>
        </p:nvSpPr>
        <p:spPr bwMode="auto">
          <a:xfrm>
            <a:off x="685800" y="2286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432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A77E0-29D9-4DE6-B620-BAB6BC4A68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0169E-216E-485D-A28C-8E26B96AC7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45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3"/>
          <p:cNvSpPr txBox="1">
            <a:spLocks/>
          </p:cNvSpPr>
          <p:nvPr/>
        </p:nvSpPr>
        <p:spPr bwMode="auto">
          <a:xfrm>
            <a:off x="951928" y="29718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solidFill>
                <a:srgbClr val="669739"/>
              </a:solidFill>
              <a:cs typeface="Calibri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84191" y="1845421"/>
            <a:ext cx="649827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endParaRPr lang="en-US" sz="2800" dirty="0" smtClean="0">
              <a:solidFill>
                <a:srgbClr val="898989"/>
              </a:solidFill>
              <a:latin typeface="+mn-lt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Title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Name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Affiliation</a:t>
            </a:r>
            <a:endParaRPr lang="en-US" sz="29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endParaRPr lang="en-US" altLang="ja-JP" sz="2800" dirty="0" smtClean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8" name="Picture 19" descr="LA-SiGMA_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00" y="406692"/>
            <a:ext cx="5345256" cy="159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6440" y="4191000"/>
            <a:ext cx="13074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>
                  <a:noFill/>
                </a:ln>
                <a:gradFill flip="none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FOCUS 1</a:t>
            </a:r>
            <a:endParaRPr lang="en-US" sz="2400" b="1" cap="all" dirty="0">
              <a:ln w="0">
                <a:noFill/>
              </a:ln>
              <a:gradFill flip="none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440" y="4673024"/>
            <a:ext cx="26831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Computational Methods for Strongly Correlated Materials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54440" y="4191000"/>
            <a:ext cx="13074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>
                  <a:noFill/>
                </a:ln>
                <a:gradFill flip="none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FOCUS 2</a:t>
            </a:r>
            <a:endParaRPr lang="en-US" sz="2400" b="1" cap="all" dirty="0">
              <a:ln w="0">
                <a:noFill/>
              </a:ln>
              <a:gradFill flip="none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4440" y="4673024"/>
            <a:ext cx="259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Correlated Organic &amp; Ferroelectric Materials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73840" y="4191000"/>
            <a:ext cx="130741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b="1" cap="all" dirty="0" smtClean="0">
                <a:ln w="0">
                  <a:noFill/>
                </a:ln>
                <a:gradFill flip="none"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FOCUS 3</a:t>
            </a:r>
            <a:endParaRPr lang="en-US" sz="2400" b="1" cap="all" dirty="0">
              <a:ln w="0">
                <a:noFill/>
              </a:ln>
              <a:gradFill flip="none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3840" y="4673024"/>
            <a:ext cx="2133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Superconducting Materials</a:t>
            </a:r>
            <a:endParaRPr lang="en-US" sz="1600" dirty="0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21" y="5590908"/>
            <a:ext cx="1760538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xula_logo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7" y="5581065"/>
            <a:ext cx="63976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escription: TUshield_word2_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96" y="5655203"/>
            <a:ext cx="14017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subr_lo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47" y="5655203"/>
            <a:ext cx="6016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LSU_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47" y="5635675"/>
            <a:ext cx="11652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C:\Users\Jarrell\Desktop\Grambl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94" y="5608850"/>
            <a:ext cx="1000465" cy="695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Jarrell\Desktop\late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06" y="5612580"/>
            <a:ext cx="773112" cy="697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76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225" y="0"/>
            <a:ext cx="11207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" y="120650"/>
            <a:ext cx="7010400" cy="49244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600" b="1" dirty="0" smtClean="0">
                <a:solidFill>
                  <a:srgbClr val="7F7F7F"/>
                </a:solidFill>
              </a:rPr>
              <a:t>Some Title</a:t>
            </a:r>
            <a:endParaRPr lang="en-US" sz="2600" b="1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42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2609</TotalTime>
  <Words>25</Words>
  <Application>Microsoft Office PowerPoint</Application>
  <PresentationFormat>On-screen Show (4:3)</PresentationFormat>
  <Paragraphs>12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2_Office Theme</vt:lpstr>
      <vt:lpstr>1_Default Design</vt:lpstr>
      <vt:lpstr>Office Theme</vt:lpstr>
      <vt:lpstr>Slide 1</vt:lpstr>
      <vt:lpstr>Slide 2</vt:lpstr>
    </vt:vector>
  </TitlesOfParts>
  <Company>Microsoft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ramu</dc:creator>
  <cp:lastModifiedBy>Mark Jarrell</cp:lastModifiedBy>
  <cp:revision>281</cp:revision>
  <cp:lastPrinted>2011-07-12T17:35:43Z</cp:lastPrinted>
  <dcterms:created xsi:type="dcterms:W3CDTF">2011-08-03T20:11:18Z</dcterms:created>
  <dcterms:modified xsi:type="dcterms:W3CDTF">2013-03-18T17:20:14Z</dcterms:modified>
</cp:coreProperties>
</file>